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78" r:id="rId5"/>
    <p:sldId id="274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1200" y="-25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 rot="5400000">
            <a:off x="-936488" y="2027678"/>
            <a:ext cx="8730974" cy="5760639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</a:t>
            </a:r>
            <a:endParaRPr kumimoji="1" lang="en-US" altLang="ja-JP" sz="15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ハンド</a:t>
            </a:r>
            <a:endParaRPr kumimoji="1" lang="en-US" altLang="ja-JP" sz="15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禁止！</a:t>
            </a:r>
            <a:endParaRPr kumimoji="1" lang="en-US" altLang="ja-JP" sz="21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グループ化 33"/>
          <p:cNvGrpSpPr/>
          <p:nvPr/>
        </p:nvGrpSpPr>
        <p:grpSpPr>
          <a:xfrm>
            <a:off x="621937" y="2421764"/>
            <a:ext cx="5481191" cy="5481177"/>
            <a:chOff x="1920707" y="1699962"/>
            <a:chExt cx="2449123" cy="2449117"/>
          </a:xfrm>
        </p:grpSpPr>
        <p:sp>
          <p:nvSpPr>
            <p:cNvPr id="35" name="禁止 34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36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37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39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41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2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3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4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5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6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47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40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38" name="片側の 2 つの角を丸めた四角形 37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5945" y="518695"/>
            <a:ext cx="6852055" cy="452431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</a:t>
            </a:r>
            <a: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ハンド</a:t>
            </a:r>
            <a:endParaRPr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r>
              <a:rPr lang="en-US" altLang="ja-JP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1078645" y="4933446"/>
            <a:ext cx="4567776" cy="4567762"/>
            <a:chOff x="1920707" y="1699962"/>
            <a:chExt cx="2449123" cy="2449117"/>
          </a:xfrm>
        </p:grpSpPr>
        <p:sp>
          <p:nvSpPr>
            <p:cNvPr id="13" name="禁止 12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5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7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19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0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1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3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5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8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6" name="片側の 2 つの角を丸めた四角形 15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グループ化 11"/>
          <p:cNvGrpSpPr/>
          <p:nvPr/>
        </p:nvGrpSpPr>
        <p:grpSpPr>
          <a:xfrm>
            <a:off x="1375826" y="501358"/>
            <a:ext cx="3973414" cy="3973402"/>
            <a:chOff x="1920707" y="1699962"/>
            <a:chExt cx="2449123" cy="2449117"/>
          </a:xfrm>
        </p:grpSpPr>
        <p:sp>
          <p:nvSpPr>
            <p:cNvPr id="13" name="禁止 12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5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7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19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0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1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3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5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8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6" name="片側の 2 つの角を丸めた四角形 15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  <p:sp>
        <p:nvSpPr>
          <p:cNvPr id="36" name="テキスト ボックス 35"/>
          <p:cNvSpPr txBox="1"/>
          <p:nvPr/>
        </p:nvSpPr>
        <p:spPr>
          <a:xfrm>
            <a:off x="5945" y="4727975"/>
            <a:ext cx="6852055" cy="517064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</a:t>
            </a:r>
            <a: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ハンド</a:t>
            </a:r>
            <a:endParaRPr lang="en-US" altLang="ja-JP" sz="9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r>
              <a:rPr lang="en-US" altLang="ja-JP" sz="13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138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31231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 rot="21304659">
            <a:off x="-1" y="396282"/>
            <a:ext cx="6857999" cy="132343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転ぶと危険</a:t>
            </a:r>
            <a:r>
              <a:rPr kumimoji="1" lang="en-US" altLang="ja-JP" sz="8000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8000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945" y="6982292"/>
            <a:ext cx="6852055" cy="267765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ポケットハンド</a:t>
            </a:r>
            <a: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r>
              <a:rPr lang="en-US" altLang="ja-JP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3" name="グループ化 12"/>
          <p:cNvGrpSpPr/>
          <p:nvPr/>
        </p:nvGrpSpPr>
        <p:grpSpPr>
          <a:xfrm>
            <a:off x="1055786" y="2105821"/>
            <a:ext cx="4613494" cy="4613480"/>
            <a:chOff x="1920707" y="1699962"/>
            <a:chExt cx="2449123" cy="2449117"/>
          </a:xfrm>
        </p:grpSpPr>
        <p:sp>
          <p:nvSpPr>
            <p:cNvPr id="14" name="禁止 13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5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6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8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20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1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5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6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9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7" name="片側の 2 つの角を丸めた四角形 16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459471"/>
            <a:ext cx="6857999" cy="193899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あなたが良くて</a:t>
            </a:r>
            <a:r>
              <a:rPr lang="ja-JP" altLang="en-US" sz="6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も周りが迷惑</a:t>
            </a:r>
            <a:r>
              <a:rPr lang="ja-JP" altLang="en-US" sz="60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！</a:t>
            </a:r>
            <a:endParaRPr kumimoji="1" lang="ja-JP" altLang="en-US" sz="6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45" y="6982292"/>
            <a:ext cx="6852055" cy="267765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ポケットハンド</a:t>
            </a:r>
            <a: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lang="en-US" altLang="ja-JP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lang="ja-JP" altLang="en-US" sz="9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r>
              <a:rPr lang="en-US" altLang="ja-JP" sz="9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96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1055786" y="2159356"/>
            <a:ext cx="4613494" cy="4613480"/>
            <a:chOff x="1920707" y="1699962"/>
            <a:chExt cx="2449123" cy="2449117"/>
          </a:xfrm>
        </p:grpSpPr>
        <p:sp>
          <p:nvSpPr>
            <p:cNvPr id="15" name="禁止 14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6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7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9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21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5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6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7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20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8" name="片側の 2 つの角を丸めた四角形 17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29240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Application>Microsoft Office PowerPoint</Application>
  <PresentationFormat>A4 210 x 297 mm</PresentationFormat>
  <Paragraphs>11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pop217_ポケットハンド禁止</dc:title>
  <dc:subject>pop217_ポケットハンド禁止</dc:subject>
  <dc:creator>http://www.digipot.net</dc:creator>
  <cp:lastModifiedBy/>
  <cp:revision>1</cp:revision>
  <dcterms:created xsi:type="dcterms:W3CDTF">2013-12-26T01:40:30Z</dcterms:created>
  <dcterms:modified xsi:type="dcterms:W3CDTF">2014-03-27T06:30:15Z</dcterms:modified>
  <cp:version>1</cp:version>
</cp:coreProperties>
</file>